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88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74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8480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1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22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62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52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9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2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0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2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5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95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5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37DBAEB-8AB4-49DD-92EA-20FC040E8D5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4197E1D-8C30-4A47-ACD4-D7696B96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3">
            <a:extLst>
              <a:ext uri="{FF2B5EF4-FFF2-40B4-BE49-F238E27FC236}">
                <a16:creationId xmlns:a16="http://schemas.microsoft.com/office/drawing/2014/main" id="{4FE9FC0F-3EC5-4913-98B3-94EE34F93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4170D1D-23BF-43FF-91A8-AAE2D9DB4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D6492-BF81-494C-A20A-2D7B226B2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0" y="957486"/>
            <a:ext cx="2306699" cy="230669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D4E9B-F30B-4BBD-87DF-B38607A63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534" y="957486"/>
            <a:ext cx="2306699" cy="230669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12C1A-9AA2-4731-9ACB-0D1EC7F2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10" y="3590134"/>
            <a:ext cx="5135784" cy="2298263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4F3744A-ABB1-49D8-8871-396C8660D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4DA40-4DF2-489B-AC72-5AB34D4E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957486"/>
            <a:ext cx="4175471" cy="3131913"/>
          </a:xfrm>
        </p:spPr>
        <p:txBody>
          <a:bodyPr>
            <a:normAutofit/>
          </a:bodyPr>
          <a:lstStyle/>
          <a:p>
            <a:r>
              <a:rPr lang="en-US" dirty="0"/>
              <a:t>YouHELP.US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96B52-E705-44C5-8CB0-17E006173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1" y="4165600"/>
            <a:ext cx="4175084" cy="1727016"/>
          </a:xfrm>
        </p:spPr>
        <p:txBody>
          <a:bodyPr>
            <a:normAutofit/>
          </a:bodyPr>
          <a:lstStyle/>
          <a:p>
            <a:r>
              <a:rPr lang="en-US"/>
              <a:t>Most modern HELP-SHARING STARTUP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2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68C6385-AF19-4CB9-BE39-5D655C3B0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BE4FBEF-7878-4089-B7C3-592ECF84E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7A950-BD01-4867-814D-54FED2528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0" y="1686438"/>
            <a:ext cx="4988330" cy="99766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0CF85-01A1-4767-9DA8-A6BC0859D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46" y="932016"/>
            <a:ext cx="3342014" cy="250651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07B6DE-7663-4467-ABD7-8B76677D9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4DA40-4DF2-489B-AC72-5AB34D4E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211" y="3764129"/>
            <a:ext cx="10916365" cy="1637306"/>
          </a:xfrm>
        </p:spPr>
        <p:txBody>
          <a:bodyPr>
            <a:normAutofit/>
          </a:bodyPr>
          <a:lstStyle/>
          <a:p>
            <a:r>
              <a:rPr lang="en-US"/>
              <a:t>Machines blending brains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96B52-E705-44C5-8CB0-17E006173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7688" y="5401435"/>
            <a:ext cx="9653792" cy="814809"/>
          </a:xfrm>
        </p:spPr>
        <p:txBody>
          <a:bodyPr>
            <a:normAutofit/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64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DA40-4DF2-489B-AC72-5AB34D4E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868" y="3090378"/>
            <a:ext cx="10916365" cy="163730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YouHELP.US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96B52-E705-44C5-8CB0-17E006173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7688" y="5401435"/>
            <a:ext cx="9653792" cy="814809"/>
          </a:xfrm>
        </p:spPr>
        <p:txBody>
          <a:bodyPr>
            <a:normAutofit/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A1A97-F28E-4A37-BCE9-821068403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14" y="251925"/>
            <a:ext cx="2164702" cy="216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DA40-4DF2-489B-AC72-5AB34D4E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6529" y="0"/>
            <a:ext cx="4175471" cy="660399"/>
          </a:xfrm>
        </p:spPr>
        <p:txBody>
          <a:bodyPr>
            <a:normAutofit fontScale="90000"/>
          </a:bodyPr>
          <a:lstStyle/>
          <a:p>
            <a:r>
              <a:rPr lang="en-US" dirty="0"/>
              <a:t>YouHELP.US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96B52-E705-44C5-8CB0-17E006173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2" y="2790671"/>
            <a:ext cx="8603756" cy="2435716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b="1" dirty="0"/>
              <a:t>Seek for help</a:t>
            </a:r>
          </a:p>
          <a:p>
            <a:pPr marL="457200" indent="-457200">
              <a:buAutoNum type="arabicPeriod"/>
            </a:pPr>
            <a:r>
              <a:rPr lang="en-US" b="1" dirty="0"/>
              <a:t>Help someone in need</a:t>
            </a:r>
          </a:p>
          <a:p>
            <a:pPr marL="457200" indent="-457200">
              <a:buAutoNum type="arabicPeriod"/>
            </a:pPr>
            <a:r>
              <a:rPr lang="en-US" b="1" dirty="0"/>
              <a:t>Monitoring your family members</a:t>
            </a:r>
          </a:p>
          <a:p>
            <a:pPr marL="457200" indent="-457200">
              <a:buAutoNum type="arabicPeriod"/>
            </a:pPr>
            <a:r>
              <a:rPr lang="en-US" dirty="0"/>
              <a:t>Monitoring health elements</a:t>
            </a:r>
          </a:p>
          <a:p>
            <a:pPr marL="457200" indent="-457200">
              <a:buAutoNum type="arabicPeriod"/>
            </a:pPr>
            <a:r>
              <a:rPr lang="en-US" dirty="0"/>
              <a:t>Recommend actions based on current events (bad weather, bad health)</a:t>
            </a:r>
          </a:p>
          <a:p>
            <a:pPr marL="457200" indent="-457200">
              <a:buAutoNum type="arabicPeriod"/>
            </a:pPr>
            <a:r>
              <a:rPr lang="en-US" dirty="0"/>
              <a:t>Update to date medical history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212F2-90E4-4A32-9E3A-39022AE0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4702" cy="216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1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DA40-4DF2-489B-AC72-5AB34D4E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6529" y="0"/>
            <a:ext cx="4175471" cy="660399"/>
          </a:xfrm>
        </p:spPr>
        <p:txBody>
          <a:bodyPr>
            <a:normAutofit fontScale="90000"/>
          </a:bodyPr>
          <a:lstStyle/>
          <a:p>
            <a:r>
              <a:rPr lang="en-US" dirty="0"/>
              <a:t>YouHELP.US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96B52-E705-44C5-8CB0-17E006173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2" y="2790671"/>
            <a:ext cx="8603756" cy="243571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Web application</a:t>
            </a:r>
          </a:p>
          <a:p>
            <a:pPr marL="457200" indent="-457200">
              <a:buAutoNum type="arabicPeriod"/>
            </a:pPr>
            <a:r>
              <a:rPr lang="en-US" dirty="0"/>
              <a:t>Mobile application (android)</a:t>
            </a:r>
          </a:p>
          <a:p>
            <a:pPr marL="457200" indent="-457200">
              <a:buAutoNum type="arabicPeriod"/>
            </a:pPr>
            <a:r>
              <a:rPr lang="en-US" dirty="0"/>
              <a:t>Backend development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212F2-90E4-4A32-9E3A-39022AE0F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4702" cy="216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28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DA40-4DF2-489B-AC72-5AB34D4E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4812" y="0"/>
            <a:ext cx="4175471" cy="660399"/>
          </a:xfrm>
        </p:spPr>
        <p:txBody>
          <a:bodyPr>
            <a:normAutofit fontScale="90000"/>
          </a:bodyPr>
          <a:lstStyle/>
          <a:p>
            <a:r>
              <a:rPr lang="en-US"/>
              <a:t>YouHELP.US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96B52-E705-44C5-8CB0-17E006173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2" y="2790671"/>
            <a:ext cx="8603756" cy="243571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378AB-6B22-4AFA-8C16-A7A7957A3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19" y="1530012"/>
            <a:ext cx="2996993" cy="5327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18576-C07D-4015-BB76-8EC929BB7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830"/>
            <a:ext cx="2996993" cy="5327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AD4E2-8D93-4294-AC4A-73BB9C2EA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006" y="1530010"/>
            <a:ext cx="2996994" cy="53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1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C35C972-32F5-4997-A58E-4602336B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D3B4A96-4B85-43E7-B816-CBDF9F0F1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B65F2-A2D2-4031-BC30-258FB26F0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0"/>
          <a:stretch/>
        </p:blipFill>
        <p:spPr>
          <a:xfrm>
            <a:off x="20" y="-4679"/>
            <a:ext cx="6094386" cy="4187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8F9BF-2A0E-4BEE-8C3D-DD141D8221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7" b="5086"/>
          <a:stretch/>
        </p:blipFill>
        <p:spPr>
          <a:xfrm>
            <a:off x="6094410" y="-4679"/>
            <a:ext cx="6097589" cy="41877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BA7D21-D854-408A-BB51-05AA3AB42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258" y="-2"/>
            <a:ext cx="82296" cy="4197096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80C2B5-DCB5-414E-ADCF-E81E6BE5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BBC4CE5-238C-480B-9A2E-518E22178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4DA40-4DF2-489B-AC72-5AB34D4E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048" y="4437888"/>
            <a:ext cx="9899904" cy="1116711"/>
          </a:xfrm>
        </p:spPr>
        <p:txBody>
          <a:bodyPr>
            <a:normAutofit/>
          </a:bodyPr>
          <a:lstStyle/>
          <a:p>
            <a:r>
              <a:rPr lang="en-US" dirty="0"/>
              <a:t>YouHELP.US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96B52-E705-44C5-8CB0-17E006173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481448"/>
            <a:ext cx="8689976" cy="535939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58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773FBE9B-7F77-4379-9101-1508A61ED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86648730-9F21-49D8-B716-FA731BED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A7DC74-35D7-4A21-A9E8-6091A199F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" r="3" b="3"/>
          <a:stretch/>
        </p:blipFill>
        <p:spPr>
          <a:xfrm>
            <a:off x="5125153" y="10"/>
            <a:ext cx="3492275" cy="3428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852AFF-4E89-4998-8D6C-055457489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7340"/>
          <a:stretch/>
        </p:blipFill>
        <p:spPr>
          <a:xfrm>
            <a:off x="8662087" y="10"/>
            <a:ext cx="3539463" cy="3428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F3180D-D3CF-47CA-920E-1CFD460674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7" r="5" b="7532"/>
          <a:stretch/>
        </p:blipFill>
        <p:spPr>
          <a:xfrm>
            <a:off x="5113850" y="3429000"/>
            <a:ext cx="352991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F255B0-EAD8-411A-8447-09344425CA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5241"/>
          <a:stretch/>
        </p:blipFill>
        <p:spPr>
          <a:xfrm>
            <a:off x="8662087" y="3429000"/>
            <a:ext cx="3529910" cy="3429000"/>
          </a:xfrm>
          <a:prstGeom prst="rect">
            <a:avLst/>
          </a:prstGeom>
        </p:spPr>
      </p:pic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EE44E7E9-A42B-4056-AD30-0830A5244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61807" y="3433232"/>
            <a:ext cx="6990862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4BBFCB7-A1AF-44CB-A947-E43C01157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0494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3C7699-5D60-4C05-AD23-5EB9936A6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7428" y="-3"/>
            <a:ext cx="82296" cy="6858000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7AB4C3-A0CA-47C6-8819-3B5EFADF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4DA40-4DF2-489B-AC72-5AB34D4E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3163002" cy="2730498"/>
          </a:xfrm>
        </p:spPr>
        <p:txBody>
          <a:bodyPr>
            <a:normAutofit/>
          </a:bodyPr>
          <a:lstStyle/>
          <a:p>
            <a:r>
              <a:rPr lang="en-US" sz="4400"/>
              <a:t>YouHELP.US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96B52-E705-44C5-8CB0-17E006173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3163003" cy="1371599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DA40-4DF2-489B-AC72-5AB34D4E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3163002" cy="2730498"/>
          </a:xfrm>
        </p:spPr>
        <p:txBody>
          <a:bodyPr>
            <a:normAutofit/>
          </a:bodyPr>
          <a:lstStyle/>
          <a:p>
            <a:r>
              <a:rPr lang="en-US" sz="4400"/>
              <a:t>YouHELP.US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96B52-E705-44C5-8CB0-17E006173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3163003" cy="1371599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92A19-6BBF-44E0-8ADC-0DAA036CB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939" y="123363"/>
            <a:ext cx="4258269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7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DA40-4DF2-489B-AC72-5AB34D4E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7785" y="389038"/>
            <a:ext cx="5895586" cy="879668"/>
          </a:xfrm>
        </p:spPr>
        <p:txBody>
          <a:bodyPr>
            <a:normAutofit/>
          </a:bodyPr>
          <a:lstStyle/>
          <a:p>
            <a:r>
              <a:rPr lang="en-US" sz="4400" dirty="0" err="1"/>
              <a:t>OtherS</a:t>
            </a:r>
            <a:r>
              <a:rPr lang="en-US" sz="4400" dirty="0"/>
              <a:t> did it with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96B52-E705-44C5-8CB0-17E006173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3163003" cy="1371599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360C3-F1AF-4C23-A07D-835FED298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55" y="1434582"/>
            <a:ext cx="2847975" cy="1600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A83733-D2F7-4B5F-812A-F7C80886B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84" y="1434582"/>
            <a:ext cx="2847975" cy="1600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800F43-0CF1-4C82-9F57-BD3D4A5D5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027" y="1434582"/>
            <a:ext cx="2847975" cy="160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F74579-DB31-4038-8CC7-D5C06E8E7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73" y="4135532"/>
            <a:ext cx="2013698" cy="21926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1F1855-4F1E-40B6-ACF6-25A18F39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56" y="4165600"/>
            <a:ext cx="2013698" cy="219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2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DA40-4DF2-489B-AC72-5AB34D4E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7785" y="389038"/>
            <a:ext cx="5895586" cy="879668"/>
          </a:xfrm>
        </p:spPr>
        <p:txBody>
          <a:bodyPr>
            <a:normAutofit/>
          </a:bodyPr>
          <a:lstStyle/>
          <a:p>
            <a:r>
              <a:rPr lang="en-US" sz="4400" dirty="0"/>
              <a:t>We did it with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96B52-E705-44C5-8CB0-17E006173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3163003" cy="1371599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C8BDD-C9E7-4271-9EDC-2B1B4A8D8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11" y="1268706"/>
            <a:ext cx="2791367" cy="1791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C7752-F42B-4CDA-B697-E17715822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99" y="1268706"/>
            <a:ext cx="2791367" cy="1791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356F1A-EE6B-4A71-8E3F-FD185809F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16" y="1368855"/>
            <a:ext cx="2791367" cy="1791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4BD3E-ABA1-4796-AC3D-2438ACA7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06" y="3675017"/>
            <a:ext cx="1185970" cy="2503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06350E-2942-4C8D-9701-AE0585C38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07" y="3675017"/>
            <a:ext cx="1185970" cy="25037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0FE0D0-ED9F-41E5-9EB4-9352251F9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77" y="3801189"/>
            <a:ext cx="2503714" cy="25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0007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Droplet</vt:lpstr>
      <vt:lpstr>YouHELP.US</vt:lpstr>
      <vt:lpstr>YouHELP.US</vt:lpstr>
      <vt:lpstr>YouHELP.US</vt:lpstr>
      <vt:lpstr>YouHELP.US</vt:lpstr>
      <vt:lpstr>YouHELP.US</vt:lpstr>
      <vt:lpstr>YouHELP.US</vt:lpstr>
      <vt:lpstr>YouHELP.US</vt:lpstr>
      <vt:lpstr>OtherS did it with</vt:lpstr>
      <vt:lpstr>We did it with</vt:lpstr>
      <vt:lpstr>Machines blending brains</vt:lpstr>
      <vt:lpstr>YouHELP.US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YouHELP.US</dc:title>
  <dc:creator>Daniel Cata</dc:creator>
  <cp:lastModifiedBy>Daniel Cata</cp:lastModifiedBy>
  <cp:revision>4</cp:revision>
  <dcterms:created xsi:type="dcterms:W3CDTF">2019-04-21T07:36:58Z</dcterms:created>
  <dcterms:modified xsi:type="dcterms:W3CDTF">2019-04-21T08:33:51Z</dcterms:modified>
</cp:coreProperties>
</file>